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305" r:id="rId5"/>
    <p:sldId id="310" r:id="rId6"/>
    <p:sldId id="328" r:id="rId7"/>
    <p:sldId id="312" r:id="rId8"/>
    <p:sldId id="327" r:id="rId9"/>
    <p:sldId id="329" r:id="rId10"/>
    <p:sldId id="330" r:id="rId11"/>
    <p:sldId id="331" r:id="rId12"/>
    <p:sldId id="326" r:id="rId13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8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7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 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Rethinking Vision-Language Model in Face Forensics:  Multi-Modal Interpretable Forged Face Detector</a:t>
            </a:r>
            <a:endParaRPr lang="en-US" alt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10000" y="5029200"/>
            <a:ext cx="562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code:https://github.com/CHELSEA234/M2F2_Det</a:t>
            </a:r>
            <a:endParaRPr lang="en-US" altLang="zh-CN"/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CVPR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’25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900" y="2545080"/>
            <a:ext cx="11506200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600200"/>
            <a:ext cx="6667500" cy="4822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752600"/>
            <a:ext cx="5300980" cy="22358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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95365" y="1142365"/>
            <a:ext cx="5924550" cy="54717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/>
            <a:r>
              <a:rPr lang="en-US" altLang="zh-CN" sz="2000"/>
              <a:t>1)Unlike prior methods that provide either binary classification results or textual explanations separately, we introduce a novel method capable of generating both simultaneously. </a:t>
            </a:r>
            <a:endParaRPr lang="en-US" altLang="zh-CN" sz="2000"/>
          </a:p>
          <a:p>
            <a:pPr indent="457200" algn="just"/>
            <a:endParaRPr lang="en-US" altLang="zh-CN" sz="2000"/>
          </a:p>
          <a:p>
            <a:pPr indent="457200" algn="just"/>
            <a:r>
              <a:rPr lang="en-US" altLang="zh-CN" sz="2000"/>
              <a:t>2) DDVQA-BLIP relies on a general text-generation model without dedicated mechanisms for deepfake detection, resulting in lower detection accuracy compared to conventional binary detectors.</a:t>
            </a:r>
            <a:endParaRPr lang="en-US" altLang="zh-CN" sz="2000"/>
          </a:p>
          <a:p>
            <a:pPr indent="457200" algn="just"/>
            <a:endParaRPr lang="en-US" altLang="zh-CN" sz="2000"/>
          </a:p>
          <a:p>
            <a:pPr indent="457200" algn="just"/>
            <a:r>
              <a:rPr lang="en-US" altLang="zh-CN" sz="2000"/>
              <a:t>3)Prior CLIP-based detectors often lack effective input text prompts to describe diverse forgeries, restricting the adaptation of CLIP’s multi-modal learning ability in the detection task.</a:t>
            </a:r>
            <a:endParaRPr lang="en-US" altLang="zh-CN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219200"/>
            <a:ext cx="5840730" cy="4625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11443970" cy="50666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065" y="1395730"/>
            <a:ext cx="6181725" cy="885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362200"/>
            <a:ext cx="5838825" cy="6572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124200"/>
            <a:ext cx="7134225" cy="9429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125" y="4267200"/>
            <a:ext cx="6896100" cy="647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0250" y="5181600"/>
            <a:ext cx="5895975" cy="904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066800"/>
            <a:ext cx="4856480" cy="2540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3612515"/>
            <a:ext cx="2214245" cy="2962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295400"/>
            <a:ext cx="5876925" cy="609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670" y="1905000"/>
            <a:ext cx="6548120" cy="11912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642235"/>
            <a:ext cx="6711315" cy="37211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170" y="3200400"/>
            <a:ext cx="4262755" cy="2821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5128260" cy="28962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343400"/>
            <a:ext cx="6729095" cy="21793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5460" y="1981200"/>
            <a:ext cx="6461125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25" y="1828800"/>
            <a:ext cx="11309350" cy="34201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28800"/>
            <a:ext cx="10045065" cy="4321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800860"/>
            <a:ext cx="11809730" cy="32556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DYyOWVlMmE3OWUzM2FkZTlkMDliYzU3NDg1NWYwNTEifQ=="/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2840</Words>
  <Application>WPS 演示</Application>
  <PresentationFormat>On-screen Show (4:3)</PresentationFormat>
  <Paragraphs>162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梦醒了</cp:lastModifiedBy>
  <cp:revision>67</cp:revision>
  <dcterms:created xsi:type="dcterms:W3CDTF">2023-09-17T03:47:00Z</dcterms:created>
  <dcterms:modified xsi:type="dcterms:W3CDTF">2025-06-25T06:49:05Z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2023-09-29T00:00:00Z</vt:filetime>
  </property>
  <property fmtid="{D5CDD505-2E9C-101B-9397-08002B2CF9AE}" pid="5" name="ICV">
    <vt:lpwstr>020B6B7DCFDE4647A926A01CBFC2FB17_13</vt:lpwstr>
  </property>
  <property fmtid="{D5CDD505-2E9C-101B-9397-08002B2CF9AE}" pid="6" name="KSOProductBuildVer">
    <vt:lpwstr>2052-12.1.0.21541</vt:lpwstr>
  </property>
</Properties>
</file>